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Balgin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2" d="100"/>
          <a:sy n="12" d="100"/>
        </p:scale>
        <p:origin x="222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692000"/>
            <a:ext cx="32400000" cy="5508000"/>
          </a:xfrm>
          <a:custGeom>
            <a:avLst/>
            <a:gdLst/>
            <a:ahLst/>
            <a:cxnLst/>
            <a:rect l="l" t="t" r="r" b="b"/>
            <a:pathLst>
              <a:path w="32400000" h="5508000">
                <a:moveTo>
                  <a:pt x="0" y="0"/>
                </a:moveTo>
                <a:lnTo>
                  <a:pt x="32400000" y="0"/>
                </a:lnTo>
                <a:lnTo>
                  <a:pt x="32400000" y="5508000"/>
                </a:lnTo>
                <a:lnTo>
                  <a:pt x="0" y="550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3794654" y="525475"/>
            <a:ext cx="7841510" cy="2304081"/>
          </a:xfrm>
          <a:custGeom>
            <a:avLst/>
            <a:gdLst/>
            <a:ahLst/>
            <a:cxnLst/>
            <a:rect l="l" t="t" r="r" b="b"/>
            <a:pathLst>
              <a:path w="7841510" h="2304081">
                <a:moveTo>
                  <a:pt x="0" y="0"/>
                </a:moveTo>
                <a:lnTo>
                  <a:pt x="7841510" y="0"/>
                </a:lnTo>
                <a:lnTo>
                  <a:pt x="7841510" y="2304081"/>
                </a:lnTo>
                <a:lnTo>
                  <a:pt x="0" y="2304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358" t="-38473" r="-67333" b="-69737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738717" y="477859"/>
            <a:ext cx="12640733" cy="2351697"/>
            <a:chOff x="0" y="0"/>
            <a:chExt cx="15257975" cy="31355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01004" cy="2494138"/>
            </a:xfrm>
            <a:custGeom>
              <a:avLst/>
              <a:gdLst/>
              <a:ahLst/>
              <a:cxnLst/>
              <a:rect l="l" t="t" r="r" b="b"/>
              <a:pathLst>
                <a:path w="9701004" h="2494138">
                  <a:moveTo>
                    <a:pt x="0" y="0"/>
                  </a:moveTo>
                  <a:lnTo>
                    <a:pt x="9701004" y="0"/>
                  </a:lnTo>
                  <a:lnTo>
                    <a:pt x="9701004" y="2494138"/>
                  </a:lnTo>
                  <a:lnTo>
                    <a:pt x="0" y="2494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4479"/>
              </a:stretch>
            </a:blipFill>
            <a:ln cap="sq">
              <a:noFill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40998" y="295133"/>
              <a:ext cx="5216977" cy="2840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28"/>
                </a:lnSpc>
              </a:pPr>
              <a:r>
                <a:rPr lang="en-US" sz="12805" dirty="0">
                  <a:solidFill>
                    <a:srgbClr val="83AF40"/>
                  </a:solidFill>
                  <a:latin typeface="Balgin"/>
                </a:rPr>
                <a:t>2023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27016975" y="41097729"/>
            <a:ext cx="4669417" cy="1449545"/>
          </a:xfrm>
          <a:custGeom>
            <a:avLst/>
            <a:gdLst/>
            <a:ahLst/>
            <a:cxnLst/>
            <a:rect l="l" t="t" r="r" b="b"/>
            <a:pathLst>
              <a:path w="4669417" h="1449545">
                <a:moveTo>
                  <a:pt x="0" y="0"/>
                </a:moveTo>
                <a:lnTo>
                  <a:pt x="4669417" y="0"/>
                </a:lnTo>
                <a:lnTo>
                  <a:pt x="4669417" y="1449545"/>
                </a:lnTo>
                <a:lnTo>
                  <a:pt x="0" y="1449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3757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Balgin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Fecivale</dc:title>
  <cp:lastModifiedBy>Jucinara Melo</cp:lastModifiedBy>
  <cp:revision>2</cp:revision>
  <dcterms:created xsi:type="dcterms:W3CDTF">2006-08-16T00:00:00Z</dcterms:created>
  <dcterms:modified xsi:type="dcterms:W3CDTF">2023-09-14T21:58:48Z</dcterms:modified>
  <dc:identifier>DAFubf-uigs</dc:identifier>
</cp:coreProperties>
</file>